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9"/>
  </p:notesMasterIdLst>
  <p:sldIdLst>
    <p:sldId id="264" r:id="rId5"/>
    <p:sldId id="262" r:id="rId6"/>
    <p:sldId id="263" r:id="rId7"/>
    <p:sldId id="259" r:id="rId8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8E8"/>
    <a:srgbClr val="002B49"/>
    <a:srgbClr val="007096"/>
    <a:srgbClr val="00AB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E74BEA-4950-3744-9158-875D3A7E08D8}" v="30" dt="2025-04-29T08:53:49.7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n typografi, intet git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Ingen typografi, tabelgit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yst layout 2 - Markerin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yst layout 3 - Markering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yst layout 1 - Markerin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26"/>
    <p:restoredTop sz="94592"/>
  </p:normalViewPr>
  <p:slideViewPr>
    <p:cSldViewPr snapToGrid="0">
      <p:cViewPr varScale="1">
        <p:scale>
          <a:sx n="111" d="100"/>
          <a:sy n="111" d="100"/>
        </p:scale>
        <p:origin x="159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 Mørk Andersen" userId="35489baa-9c84-4d4c-8fc4-a95cc2bfed30" providerId="ADAL" clId="{D3E74BEA-4950-3744-9158-875D3A7E08D8}"/>
    <pc:docChg chg="undo custSel delSld modSld modMainMaster">
      <pc:chgData name="Marie Mørk Andersen" userId="35489baa-9c84-4d4c-8fc4-a95cc2bfed30" providerId="ADAL" clId="{D3E74BEA-4950-3744-9158-875D3A7E08D8}" dt="2025-04-29T08:54:12.943" v="365" actId="207"/>
      <pc:docMkLst>
        <pc:docMk/>
      </pc:docMkLst>
      <pc:sldChg chg="addSp modSp mod">
        <pc:chgData name="Marie Mørk Andersen" userId="35489baa-9c84-4d4c-8fc4-a95cc2bfed30" providerId="ADAL" clId="{D3E74BEA-4950-3744-9158-875D3A7E08D8}" dt="2025-04-29T08:54:12.943" v="365" actId="207"/>
        <pc:sldMkLst>
          <pc:docMk/>
          <pc:sldMk cId="1476123292" sldId="259"/>
        </pc:sldMkLst>
        <pc:spChg chg="mod">
          <ac:chgData name="Marie Mørk Andersen" userId="35489baa-9c84-4d4c-8fc4-a95cc2bfed30" providerId="ADAL" clId="{D3E74BEA-4950-3744-9158-875D3A7E08D8}" dt="2025-04-29T08:44:10.132" v="124" actId="1076"/>
          <ac:spMkLst>
            <pc:docMk/>
            <pc:sldMk cId="1476123292" sldId="259"/>
            <ac:spMk id="2" creationId="{975B6D6A-8ED6-8239-75A5-744FB60DCE46}"/>
          </ac:spMkLst>
        </pc:spChg>
        <pc:spChg chg="add mod">
          <ac:chgData name="Marie Mørk Andersen" userId="35489baa-9c84-4d4c-8fc4-a95cc2bfed30" providerId="ADAL" clId="{D3E74BEA-4950-3744-9158-875D3A7E08D8}" dt="2025-04-29T08:53:52.437" v="361" actId="20577"/>
          <ac:spMkLst>
            <pc:docMk/>
            <pc:sldMk cId="1476123292" sldId="259"/>
            <ac:spMk id="3" creationId="{6BD75364-98A8-CCE4-2610-03E415259238}"/>
          </ac:spMkLst>
        </pc:spChg>
        <pc:graphicFrameChg chg="mod modGraphic">
          <ac:chgData name="Marie Mørk Andersen" userId="35489baa-9c84-4d4c-8fc4-a95cc2bfed30" providerId="ADAL" clId="{D3E74BEA-4950-3744-9158-875D3A7E08D8}" dt="2025-04-29T08:54:12.943" v="365" actId="207"/>
          <ac:graphicFrameMkLst>
            <pc:docMk/>
            <pc:sldMk cId="1476123292" sldId="259"/>
            <ac:graphicFrameMk id="4" creationId="{9D0C47A3-A049-657A-A1B1-EC177431BF3B}"/>
          </ac:graphicFrameMkLst>
        </pc:graphicFrameChg>
      </pc:sldChg>
      <pc:sldChg chg="modSp del">
        <pc:chgData name="Marie Mørk Andersen" userId="35489baa-9c84-4d4c-8fc4-a95cc2bfed30" providerId="ADAL" clId="{D3E74BEA-4950-3744-9158-875D3A7E08D8}" dt="2025-04-29T08:49:59.448" v="282" actId="2696"/>
        <pc:sldMkLst>
          <pc:docMk/>
          <pc:sldMk cId="763797272" sldId="261"/>
        </pc:sldMkLst>
        <pc:spChg chg="mod">
          <ac:chgData name="Marie Mørk Andersen" userId="35489baa-9c84-4d4c-8fc4-a95cc2bfed30" providerId="ADAL" clId="{D3E74BEA-4950-3744-9158-875D3A7E08D8}" dt="2025-04-29T08:39:09.827" v="23"/>
          <ac:spMkLst>
            <pc:docMk/>
            <pc:sldMk cId="763797272" sldId="261"/>
            <ac:spMk id="2" creationId="{4A182F14-2EA6-CD90-942F-65CD6324DE1E}"/>
          </ac:spMkLst>
        </pc:spChg>
        <pc:picChg chg="mod">
          <ac:chgData name="Marie Mørk Andersen" userId="35489baa-9c84-4d4c-8fc4-a95cc2bfed30" providerId="ADAL" clId="{D3E74BEA-4950-3744-9158-875D3A7E08D8}" dt="2025-04-29T08:39:09.827" v="23"/>
          <ac:picMkLst>
            <pc:docMk/>
            <pc:sldMk cId="763797272" sldId="261"/>
            <ac:picMk id="4" creationId="{45A5A0DE-DEDC-2839-F9D6-96391B09BD39}"/>
          </ac:picMkLst>
        </pc:picChg>
      </pc:sldChg>
      <pc:sldChg chg="addSp modSp mod">
        <pc:chgData name="Marie Mørk Andersen" userId="35489baa-9c84-4d4c-8fc4-a95cc2bfed30" providerId="ADAL" clId="{D3E74BEA-4950-3744-9158-875D3A7E08D8}" dt="2025-04-29T08:53:18.295" v="350" actId="255"/>
        <pc:sldMkLst>
          <pc:docMk/>
          <pc:sldMk cId="174569984" sldId="262"/>
        </pc:sldMkLst>
        <pc:spChg chg="add mod">
          <ac:chgData name="Marie Mørk Andersen" userId="35489baa-9c84-4d4c-8fc4-a95cc2bfed30" providerId="ADAL" clId="{D3E74BEA-4950-3744-9158-875D3A7E08D8}" dt="2025-04-29T08:52:06.957" v="335" actId="1076"/>
          <ac:spMkLst>
            <pc:docMk/>
            <pc:sldMk cId="174569984" sldId="262"/>
            <ac:spMk id="3" creationId="{5A732FCA-C38A-C3F7-5531-9E8897775A6F}"/>
          </ac:spMkLst>
        </pc:spChg>
        <pc:spChg chg="mod">
          <ac:chgData name="Marie Mørk Andersen" userId="35489baa-9c84-4d4c-8fc4-a95cc2bfed30" providerId="ADAL" clId="{D3E74BEA-4950-3744-9158-875D3A7E08D8}" dt="2025-04-29T08:52:17.930" v="336" actId="207"/>
          <ac:spMkLst>
            <pc:docMk/>
            <pc:sldMk cId="174569984" sldId="262"/>
            <ac:spMk id="5" creationId="{0AC677F1-0350-7506-DF5C-012D9DAEFDB3}"/>
          </ac:spMkLst>
        </pc:spChg>
        <pc:spChg chg="mod">
          <ac:chgData name="Marie Mørk Andersen" userId="35489baa-9c84-4d4c-8fc4-a95cc2bfed30" providerId="ADAL" clId="{D3E74BEA-4950-3744-9158-875D3A7E08D8}" dt="2025-04-29T08:41:19.816" v="74" actId="1076"/>
          <ac:spMkLst>
            <pc:docMk/>
            <pc:sldMk cId="174569984" sldId="262"/>
            <ac:spMk id="10" creationId="{32FE5223-3EEB-3E7E-D77D-D46C7C9E7106}"/>
          </ac:spMkLst>
        </pc:spChg>
        <pc:graphicFrameChg chg="mod modGraphic">
          <ac:chgData name="Marie Mørk Andersen" userId="35489baa-9c84-4d4c-8fc4-a95cc2bfed30" providerId="ADAL" clId="{D3E74BEA-4950-3744-9158-875D3A7E08D8}" dt="2025-04-29T08:53:18.295" v="350" actId="255"/>
          <ac:graphicFrameMkLst>
            <pc:docMk/>
            <pc:sldMk cId="174569984" sldId="262"/>
            <ac:graphicFrameMk id="4" creationId="{B458534B-4006-0BC0-5258-F52E24FACEEA}"/>
          </ac:graphicFrameMkLst>
        </pc:graphicFrameChg>
        <pc:picChg chg="mod">
          <ac:chgData name="Marie Mørk Andersen" userId="35489baa-9c84-4d4c-8fc4-a95cc2bfed30" providerId="ADAL" clId="{D3E74BEA-4950-3744-9158-875D3A7E08D8}" dt="2025-04-29T08:40:29.246" v="61" actId="1076"/>
          <ac:picMkLst>
            <pc:docMk/>
            <pc:sldMk cId="174569984" sldId="262"/>
            <ac:picMk id="7" creationId="{DD3CCD6C-6061-F725-1F93-5E1AF367DFC9}"/>
          </ac:picMkLst>
        </pc:picChg>
      </pc:sldChg>
      <pc:sldChg chg="addSp modSp mod">
        <pc:chgData name="Marie Mørk Andersen" userId="35489baa-9c84-4d4c-8fc4-a95cc2bfed30" providerId="ADAL" clId="{D3E74BEA-4950-3744-9158-875D3A7E08D8}" dt="2025-04-29T08:53:11.008" v="349" actId="404"/>
        <pc:sldMkLst>
          <pc:docMk/>
          <pc:sldMk cId="70679471" sldId="263"/>
        </pc:sldMkLst>
        <pc:spChg chg="add mod">
          <ac:chgData name="Marie Mørk Andersen" userId="35489baa-9c84-4d4c-8fc4-a95cc2bfed30" providerId="ADAL" clId="{D3E74BEA-4950-3744-9158-875D3A7E08D8}" dt="2025-04-29T08:52:50.370" v="346" actId="20577"/>
          <ac:spMkLst>
            <pc:docMk/>
            <pc:sldMk cId="70679471" sldId="263"/>
            <ac:spMk id="2" creationId="{E319B910-8DFF-4E7B-47A1-DCEA1049CCC9}"/>
          </ac:spMkLst>
        </pc:spChg>
        <pc:spChg chg="mod">
          <ac:chgData name="Marie Mørk Andersen" userId="35489baa-9c84-4d4c-8fc4-a95cc2bfed30" providerId="ADAL" clId="{D3E74BEA-4950-3744-9158-875D3A7E08D8}" dt="2025-04-29T08:43:26.657" v="109" actId="1076"/>
          <ac:spMkLst>
            <pc:docMk/>
            <pc:sldMk cId="70679471" sldId="263"/>
            <ac:spMk id="5" creationId="{FF977018-1D1B-9FE0-2982-FF2A003C2F82}"/>
          </ac:spMkLst>
        </pc:spChg>
        <pc:graphicFrameChg chg="mod modGraphic">
          <ac:chgData name="Marie Mørk Andersen" userId="35489baa-9c84-4d4c-8fc4-a95cc2bfed30" providerId="ADAL" clId="{D3E74BEA-4950-3744-9158-875D3A7E08D8}" dt="2025-04-29T08:53:11.008" v="349" actId="404"/>
          <ac:graphicFrameMkLst>
            <pc:docMk/>
            <pc:sldMk cId="70679471" sldId="263"/>
            <ac:graphicFrameMk id="3" creationId="{3CF9AAFD-6DEE-6568-5DA6-A115F304B536}"/>
          </ac:graphicFrameMkLst>
        </pc:graphicFrameChg>
      </pc:sldChg>
      <pc:sldChg chg="addSp modSp mod">
        <pc:chgData name="Marie Mørk Andersen" userId="35489baa-9c84-4d4c-8fc4-a95cc2bfed30" providerId="ADAL" clId="{D3E74BEA-4950-3744-9158-875D3A7E08D8}" dt="2025-04-29T08:49:51.716" v="281" actId="1076"/>
        <pc:sldMkLst>
          <pc:docMk/>
          <pc:sldMk cId="1997212612" sldId="264"/>
        </pc:sldMkLst>
        <pc:spChg chg="add mod">
          <ac:chgData name="Marie Mørk Andersen" userId="35489baa-9c84-4d4c-8fc4-a95cc2bfed30" providerId="ADAL" clId="{D3E74BEA-4950-3744-9158-875D3A7E08D8}" dt="2025-04-29T08:48:03.311" v="229" actId="1076"/>
          <ac:spMkLst>
            <pc:docMk/>
            <pc:sldMk cId="1997212612" sldId="264"/>
            <ac:spMk id="2" creationId="{1293354C-922B-0D1E-63A4-692E276648E0}"/>
          </ac:spMkLst>
        </pc:spChg>
        <pc:spChg chg="add mod">
          <ac:chgData name="Marie Mørk Andersen" userId="35489baa-9c84-4d4c-8fc4-a95cc2bfed30" providerId="ADAL" clId="{D3E74BEA-4950-3744-9158-875D3A7E08D8}" dt="2025-04-29T08:49:41.549" v="274" actId="404"/>
          <ac:spMkLst>
            <pc:docMk/>
            <pc:sldMk cId="1997212612" sldId="264"/>
            <ac:spMk id="3" creationId="{3FAFDB52-D9E6-4EE7-690D-DE7A2974B27E}"/>
          </ac:spMkLst>
        </pc:spChg>
        <pc:spChg chg="add mod">
          <ac:chgData name="Marie Mørk Andersen" userId="35489baa-9c84-4d4c-8fc4-a95cc2bfed30" providerId="ADAL" clId="{D3E74BEA-4950-3744-9158-875D3A7E08D8}" dt="2025-04-29T08:49:51.716" v="281" actId="1076"/>
          <ac:spMkLst>
            <pc:docMk/>
            <pc:sldMk cId="1997212612" sldId="264"/>
            <ac:spMk id="4" creationId="{4E19DAC5-BA9D-3803-B1FA-0114BD656487}"/>
          </ac:spMkLst>
        </pc:spChg>
        <pc:spChg chg="mod">
          <ac:chgData name="Marie Mørk Andersen" userId="35489baa-9c84-4d4c-8fc4-a95cc2bfed30" providerId="ADAL" clId="{D3E74BEA-4950-3744-9158-875D3A7E08D8}" dt="2025-04-29T08:48:03.311" v="229" actId="1076"/>
          <ac:spMkLst>
            <pc:docMk/>
            <pc:sldMk cId="1997212612" sldId="264"/>
            <ac:spMk id="5" creationId="{0CA15D58-3C2B-57FD-6971-3CBCF203FBCE}"/>
          </ac:spMkLst>
        </pc:spChg>
      </pc:sldChg>
      <pc:sldMasterChg chg="modSp modSldLayout">
        <pc:chgData name="Marie Mørk Andersen" userId="35489baa-9c84-4d4c-8fc4-a95cc2bfed30" providerId="ADAL" clId="{D3E74BEA-4950-3744-9158-875D3A7E08D8}" dt="2025-04-29T08:39:09.827" v="23"/>
        <pc:sldMasterMkLst>
          <pc:docMk/>
          <pc:sldMasterMk cId="4072880488" sldId="2147483648"/>
        </pc:sldMasterMkLst>
        <pc:spChg chg="mod">
          <ac:chgData name="Marie Mørk Andersen" userId="35489baa-9c84-4d4c-8fc4-a95cc2bfed30" providerId="ADAL" clId="{D3E74BEA-4950-3744-9158-875D3A7E08D8}" dt="2025-04-29T08:39:09.827" v="23"/>
          <ac:spMkLst>
            <pc:docMk/>
            <pc:sldMasterMk cId="4072880488" sldId="2147483648"/>
            <ac:spMk id="2" creationId="{4AE2FBCA-2BA2-E07F-EDA6-9522F3C69C52}"/>
          </ac:spMkLst>
        </pc:spChg>
        <pc:spChg chg="mod">
          <ac:chgData name="Marie Mørk Andersen" userId="35489baa-9c84-4d4c-8fc4-a95cc2bfed30" providerId="ADAL" clId="{D3E74BEA-4950-3744-9158-875D3A7E08D8}" dt="2025-04-29T08:39:09.827" v="23"/>
          <ac:spMkLst>
            <pc:docMk/>
            <pc:sldMasterMk cId="4072880488" sldId="2147483648"/>
            <ac:spMk id="3" creationId="{B51C392D-D989-88B0-894C-9E33EF9314AC}"/>
          </ac:spMkLst>
        </pc:spChg>
        <pc:spChg chg="mod">
          <ac:chgData name="Marie Mørk Andersen" userId="35489baa-9c84-4d4c-8fc4-a95cc2bfed30" providerId="ADAL" clId="{D3E74BEA-4950-3744-9158-875D3A7E08D8}" dt="2025-04-29T08:39:09.827" v="23"/>
          <ac:spMkLst>
            <pc:docMk/>
            <pc:sldMasterMk cId="4072880488" sldId="2147483648"/>
            <ac:spMk id="4" creationId="{7F19D221-8C3A-B9C6-D32B-E7F9CBEC10DF}"/>
          </ac:spMkLst>
        </pc:spChg>
        <pc:spChg chg="mod">
          <ac:chgData name="Marie Mørk Andersen" userId="35489baa-9c84-4d4c-8fc4-a95cc2bfed30" providerId="ADAL" clId="{D3E74BEA-4950-3744-9158-875D3A7E08D8}" dt="2025-04-29T08:39:09.827" v="23"/>
          <ac:spMkLst>
            <pc:docMk/>
            <pc:sldMasterMk cId="4072880488" sldId="2147483648"/>
            <ac:spMk id="5" creationId="{B354F086-135C-769E-B9A6-FF4203C378ED}"/>
          </ac:spMkLst>
        </pc:spChg>
        <pc:spChg chg="mod">
          <ac:chgData name="Marie Mørk Andersen" userId="35489baa-9c84-4d4c-8fc4-a95cc2bfed30" providerId="ADAL" clId="{D3E74BEA-4950-3744-9158-875D3A7E08D8}" dt="2025-04-29T08:39:09.827" v="23"/>
          <ac:spMkLst>
            <pc:docMk/>
            <pc:sldMasterMk cId="4072880488" sldId="2147483648"/>
            <ac:spMk id="6" creationId="{F2911602-7460-50EC-D2BA-4C5A60C1B0EF}"/>
          </ac:spMkLst>
        </pc:spChg>
        <pc:sldLayoutChg chg="modSp">
          <pc:chgData name="Marie Mørk Andersen" userId="35489baa-9c84-4d4c-8fc4-a95cc2bfed30" providerId="ADAL" clId="{D3E74BEA-4950-3744-9158-875D3A7E08D8}" dt="2025-04-29T08:39:09.827" v="23"/>
          <pc:sldLayoutMkLst>
            <pc:docMk/>
            <pc:sldMasterMk cId="4072880488" sldId="2147483648"/>
            <pc:sldLayoutMk cId="3367122475" sldId="2147483649"/>
          </pc:sldLayoutMkLst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3367122475" sldId="2147483649"/>
              <ac:spMk id="2" creationId="{19847890-7D26-4CD5-5FB6-B51B361A973C}"/>
            </ac:spMkLst>
          </pc:spChg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3367122475" sldId="2147483649"/>
              <ac:spMk id="3" creationId="{41DFF19A-CD82-846E-252E-F67D505C4E25}"/>
            </ac:spMkLst>
          </pc:spChg>
        </pc:sldLayoutChg>
        <pc:sldLayoutChg chg="modSp">
          <pc:chgData name="Marie Mørk Andersen" userId="35489baa-9c84-4d4c-8fc4-a95cc2bfed30" providerId="ADAL" clId="{D3E74BEA-4950-3744-9158-875D3A7E08D8}" dt="2025-04-29T08:39:09.827" v="23"/>
          <pc:sldLayoutMkLst>
            <pc:docMk/>
            <pc:sldMasterMk cId="4072880488" sldId="2147483648"/>
            <pc:sldLayoutMk cId="2018042067" sldId="2147483651"/>
          </pc:sldLayoutMkLst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2018042067" sldId="2147483651"/>
              <ac:spMk id="2" creationId="{4158FD69-1BBA-2603-1B38-BAC70F537548}"/>
            </ac:spMkLst>
          </pc:spChg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2018042067" sldId="2147483651"/>
              <ac:spMk id="3" creationId="{F6F10C14-6370-3228-9AEE-509CF2FFEB22}"/>
            </ac:spMkLst>
          </pc:spChg>
        </pc:sldLayoutChg>
        <pc:sldLayoutChg chg="modSp">
          <pc:chgData name="Marie Mørk Andersen" userId="35489baa-9c84-4d4c-8fc4-a95cc2bfed30" providerId="ADAL" clId="{D3E74BEA-4950-3744-9158-875D3A7E08D8}" dt="2025-04-29T08:39:09.827" v="23"/>
          <pc:sldLayoutMkLst>
            <pc:docMk/>
            <pc:sldMasterMk cId="4072880488" sldId="2147483648"/>
            <pc:sldLayoutMk cId="797394846" sldId="2147483652"/>
          </pc:sldLayoutMkLst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797394846" sldId="2147483652"/>
              <ac:spMk id="3" creationId="{87D54D24-9520-057E-F402-1B6114CD4853}"/>
            </ac:spMkLst>
          </pc:spChg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797394846" sldId="2147483652"/>
              <ac:spMk id="4" creationId="{93D3719C-234B-506A-54C2-A4AC87695F8C}"/>
            </ac:spMkLst>
          </pc:spChg>
        </pc:sldLayoutChg>
        <pc:sldLayoutChg chg="modSp">
          <pc:chgData name="Marie Mørk Andersen" userId="35489baa-9c84-4d4c-8fc4-a95cc2bfed30" providerId="ADAL" clId="{D3E74BEA-4950-3744-9158-875D3A7E08D8}" dt="2025-04-29T08:39:09.827" v="23"/>
          <pc:sldLayoutMkLst>
            <pc:docMk/>
            <pc:sldMasterMk cId="4072880488" sldId="2147483648"/>
            <pc:sldLayoutMk cId="1347529426" sldId="2147483653"/>
          </pc:sldLayoutMkLst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1347529426" sldId="2147483653"/>
              <ac:spMk id="2" creationId="{287161D2-8D2E-9009-5815-4EC559030D16}"/>
            </ac:spMkLst>
          </pc:spChg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1347529426" sldId="2147483653"/>
              <ac:spMk id="3" creationId="{E2905CD3-BFCE-93A4-E611-46722295B44D}"/>
            </ac:spMkLst>
          </pc:spChg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1347529426" sldId="2147483653"/>
              <ac:spMk id="4" creationId="{65985A5E-92AE-0C1F-B539-4E7EDFC817DD}"/>
            </ac:spMkLst>
          </pc:spChg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1347529426" sldId="2147483653"/>
              <ac:spMk id="5" creationId="{4EE6A2B3-E9A3-E0B1-D7B3-742C1D4E12CB}"/>
            </ac:spMkLst>
          </pc:spChg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1347529426" sldId="2147483653"/>
              <ac:spMk id="6" creationId="{83F96791-503E-34B8-CFE3-459B63BCF4A6}"/>
            </ac:spMkLst>
          </pc:spChg>
        </pc:sldLayoutChg>
        <pc:sldLayoutChg chg="modSp">
          <pc:chgData name="Marie Mørk Andersen" userId="35489baa-9c84-4d4c-8fc4-a95cc2bfed30" providerId="ADAL" clId="{D3E74BEA-4950-3744-9158-875D3A7E08D8}" dt="2025-04-29T08:39:09.827" v="23"/>
          <pc:sldLayoutMkLst>
            <pc:docMk/>
            <pc:sldMasterMk cId="4072880488" sldId="2147483648"/>
            <pc:sldLayoutMk cId="52841723" sldId="2147483656"/>
          </pc:sldLayoutMkLst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52841723" sldId="2147483656"/>
              <ac:spMk id="2" creationId="{A01F98D1-D230-6E9F-47C0-67BB8921A937}"/>
            </ac:spMkLst>
          </pc:spChg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52841723" sldId="2147483656"/>
              <ac:spMk id="3" creationId="{5EFB93D6-5ADE-7C56-D627-C482CA2D6845}"/>
            </ac:spMkLst>
          </pc:spChg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52841723" sldId="2147483656"/>
              <ac:spMk id="4" creationId="{70934CB9-0787-85AB-0340-4D59864AE123}"/>
            </ac:spMkLst>
          </pc:spChg>
        </pc:sldLayoutChg>
        <pc:sldLayoutChg chg="modSp">
          <pc:chgData name="Marie Mørk Andersen" userId="35489baa-9c84-4d4c-8fc4-a95cc2bfed30" providerId="ADAL" clId="{D3E74BEA-4950-3744-9158-875D3A7E08D8}" dt="2025-04-29T08:39:09.827" v="23"/>
          <pc:sldLayoutMkLst>
            <pc:docMk/>
            <pc:sldMasterMk cId="4072880488" sldId="2147483648"/>
            <pc:sldLayoutMk cId="1417041895" sldId="2147483657"/>
          </pc:sldLayoutMkLst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1417041895" sldId="2147483657"/>
              <ac:spMk id="2" creationId="{3C258D40-7720-6E0D-3E6A-589D5ECA0D1A}"/>
            </ac:spMkLst>
          </pc:spChg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1417041895" sldId="2147483657"/>
              <ac:spMk id="3" creationId="{46E12CA5-A8C0-F124-9D0E-66F898DF7B56}"/>
            </ac:spMkLst>
          </pc:spChg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1417041895" sldId="2147483657"/>
              <ac:spMk id="4" creationId="{898D9EEE-067B-C70A-0658-F0FF0633DD67}"/>
            </ac:spMkLst>
          </pc:spChg>
        </pc:sldLayoutChg>
        <pc:sldLayoutChg chg="modSp">
          <pc:chgData name="Marie Mørk Andersen" userId="35489baa-9c84-4d4c-8fc4-a95cc2bfed30" providerId="ADAL" clId="{D3E74BEA-4950-3744-9158-875D3A7E08D8}" dt="2025-04-29T08:39:09.827" v="23"/>
          <pc:sldLayoutMkLst>
            <pc:docMk/>
            <pc:sldMasterMk cId="4072880488" sldId="2147483648"/>
            <pc:sldLayoutMk cId="142386690" sldId="2147483659"/>
          </pc:sldLayoutMkLst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142386690" sldId="2147483659"/>
              <ac:spMk id="2" creationId="{7B567FAF-AC53-E6AB-ABAB-F1F4E4FEEBF1}"/>
            </ac:spMkLst>
          </pc:spChg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142386690" sldId="2147483659"/>
              <ac:spMk id="3" creationId="{9F1C68F0-4801-658E-A614-E9FCD5868832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412A50-44F9-174B-BD18-662E0EBC24DA}" type="datetimeFigureOut">
              <a:rPr lang="da-DK" smtClean="0"/>
              <a:t>22-08-2025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A371F9-9A00-AE46-A2B6-63500B9F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19516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22-08-2025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35826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22-08-2025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639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22-08-2025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30929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22-08-2025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80013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22-08-2025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78152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22-08-2025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72095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22-08-2025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7620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22-08-2025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04627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22-08-2025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43604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22-08-2025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63662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22-08-2025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228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867449-0FD2-1048-BB6E-365F07F3A2F9}" type="datetimeFigureOut">
              <a:rPr lang="da-DK" smtClean="0"/>
              <a:t>22-08-2025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71169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felt 4">
            <a:extLst>
              <a:ext uri="{FF2B5EF4-FFF2-40B4-BE49-F238E27FC236}">
                <a16:creationId xmlns:a16="http://schemas.microsoft.com/office/drawing/2014/main" id="{0CA15D58-3C2B-57FD-6971-3CBCF203FBCE}"/>
              </a:ext>
            </a:extLst>
          </p:cNvPr>
          <p:cNvSpPr txBox="1"/>
          <p:nvPr/>
        </p:nvSpPr>
        <p:spPr>
          <a:xfrm>
            <a:off x="916136" y="2941982"/>
            <a:ext cx="646017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>
                <a:solidFill>
                  <a:srgbClr val="002B49"/>
                </a:solidFill>
              </a:rPr>
              <a:t>Kære </a:t>
            </a:r>
            <a:r>
              <a:rPr lang="da-DK" sz="1400" dirty="0">
                <a:solidFill>
                  <a:srgbClr val="002B49"/>
                </a:solidFill>
                <a:sym typeface="Symbol" pitchFamily="2" charset="2"/>
              </a:rPr>
              <a:t>navn på praktikant</a:t>
            </a:r>
            <a:endParaRPr lang="da-DK" sz="1400" dirty="0">
              <a:solidFill>
                <a:srgbClr val="002B49"/>
              </a:solidFill>
            </a:endParaRPr>
          </a:p>
          <a:p>
            <a:endParaRPr lang="da-DK" sz="1400" dirty="0">
              <a:solidFill>
                <a:srgbClr val="002B49"/>
              </a:solidFill>
            </a:endParaRPr>
          </a:p>
          <a:p>
            <a:r>
              <a:rPr lang="da-DK" sz="1400" dirty="0">
                <a:solidFill>
                  <a:srgbClr val="002B49"/>
                </a:solidFill>
              </a:rPr>
              <a:t>Du skal i erhvervspraktik hos os – og vi glæder os meget til at se dig!</a:t>
            </a:r>
          </a:p>
          <a:p>
            <a:endParaRPr lang="da-DK" sz="1400" dirty="0">
              <a:solidFill>
                <a:srgbClr val="002B49"/>
              </a:solidFill>
            </a:endParaRPr>
          </a:p>
          <a:p>
            <a:r>
              <a:rPr lang="da-DK" sz="1400" dirty="0">
                <a:solidFill>
                  <a:srgbClr val="002B49"/>
                </a:solidFill>
              </a:rPr>
              <a:t>Her i praktikaftalen finder du alle vigtige informationer om din erhvervspraktik. </a:t>
            </a:r>
          </a:p>
          <a:p>
            <a:endParaRPr lang="da-DK" sz="1400" dirty="0">
              <a:solidFill>
                <a:srgbClr val="002B49"/>
              </a:solidFill>
            </a:endParaRPr>
          </a:p>
          <a:p>
            <a:r>
              <a:rPr lang="da-DK" sz="1400" dirty="0">
                <a:solidFill>
                  <a:srgbClr val="002B49"/>
                </a:solidFill>
              </a:rPr>
              <a:t>Du skal også udfylde informationer om dig selv.</a:t>
            </a:r>
          </a:p>
          <a:p>
            <a:endParaRPr lang="da-DK" sz="1400" dirty="0">
              <a:solidFill>
                <a:srgbClr val="002B49"/>
              </a:solidFill>
            </a:endParaRPr>
          </a:p>
          <a:p>
            <a:r>
              <a:rPr lang="da-DK" sz="1400" dirty="0">
                <a:solidFill>
                  <a:srgbClr val="002B49"/>
                </a:solidFill>
              </a:rPr>
              <a:t>Vi håber, du får en rigtig god oplevelse.</a:t>
            </a:r>
          </a:p>
          <a:p>
            <a:endParaRPr lang="da-DK" sz="1400" dirty="0">
              <a:solidFill>
                <a:srgbClr val="002B49"/>
              </a:solidFill>
            </a:endParaRPr>
          </a:p>
          <a:p>
            <a:r>
              <a:rPr lang="da-DK" sz="1400" dirty="0">
                <a:solidFill>
                  <a:srgbClr val="002B49"/>
                </a:solidFill>
              </a:rPr>
              <a:t>Med venlig hilsen</a:t>
            </a:r>
          </a:p>
          <a:p>
            <a:endParaRPr lang="da-DK" sz="1400" dirty="0">
              <a:solidFill>
                <a:srgbClr val="002B49"/>
              </a:solidFill>
            </a:endParaRPr>
          </a:p>
          <a:p>
            <a:r>
              <a:rPr lang="da-DK" sz="1400" dirty="0">
                <a:solidFill>
                  <a:srgbClr val="002B49"/>
                </a:solidFill>
                <a:sym typeface="Symbol" pitchFamily="2" charset="2"/>
              </a:rPr>
              <a:t></a:t>
            </a:r>
            <a:r>
              <a:rPr lang="da-DK" sz="1400" dirty="0">
                <a:solidFill>
                  <a:srgbClr val="002B49"/>
                </a:solidFill>
              </a:rPr>
              <a:t>Navn på kontaktperson</a:t>
            </a:r>
            <a:r>
              <a:rPr lang="da-DK" sz="1400" dirty="0">
                <a:solidFill>
                  <a:srgbClr val="002B49"/>
                </a:solidFill>
                <a:sym typeface="Symbol" pitchFamily="2" charset="2"/>
              </a:rPr>
              <a:t></a:t>
            </a:r>
          </a:p>
          <a:p>
            <a:r>
              <a:rPr lang="da-DK" sz="1400" dirty="0">
                <a:solidFill>
                  <a:srgbClr val="002B49"/>
                </a:solidFill>
                <a:sym typeface="Symbol" pitchFamily="2" charset="2"/>
              </a:rPr>
              <a:t>V</a:t>
            </a:r>
            <a:r>
              <a:rPr lang="da-DK" sz="1400" dirty="0">
                <a:solidFill>
                  <a:srgbClr val="002B49"/>
                </a:solidFill>
              </a:rPr>
              <a:t>irksomhed</a:t>
            </a:r>
            <a:r>
              <a:rPr lang="da-DK" sz="1400" dirty="0">
                <a:solidFill>
                  <a:srgbClr val="002B49"/>
                </a:solidFill>
                <a:sym typeface="Symbol" pitchFamily="2" charset="2"/>
              </a:rPr>
              <a:t></a:t>
            </a:r>
            <a:endParaRPr lang="da-DK" sz="1984" dirty="0">
              <a:solidFill>
                <a:srgbClr val="002B49"/>
              </a:solidFill>
            </a:endParaRP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1293354C-922B-0D1E-63A4-692E276648E0}"/>
              </a:ext>
            </a:extLst>
          </p:cNvPr>
          <p:cNvSpPr txBox="1"/>
          <p:nvPr/>
        </p:nvSpPr>
        <p:spPr>
          <a:xfrm>
            <a:off x="916136" y="1662588"/>
            <a:ext cx="71796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>
                <a:solidFill>
                  <a:srgbClr val="002B49"/>
                </a:solidFill>
              </a:rPr>
              <a:t>Praktikaftale mellem </a:t>
            </a:r>
            <a:r>
              <a:rPr lang="da-DK" sz="2800" b="1" kern="1200" dirty="0">
                <a:solidFill>
                  <a:srgbClr val="002B49"/>
                </a:solidFill>
                <a:effectLst/>
                <a:latin typeface="+mn-lt"/>
                <a:ea typeface="+mn-ea"/>
                <a:cs typeface="+mn-cs"/>
                <a:sym typeface="Symbol" pitchFamily="2" charset="2"/>
              </a:rPr>
              <a:t>navn på praktikant og virksomhed </a:t>
            </a:r>
            <a:endParaRPr lang="da-DK" sz="2800" b="1" dirty="0">
              <a:solidFill>
                <a:srgbClr val="002B49"/>
              </a:solidFill>
            </a:endParaRP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3FAFDB52-D9E6-4EE7-690D-DE7A2974B2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477833" y="553861"/>
            <a:ext cx="2405658" cy="402483"/>
          </a:xfrm>
        </p:spPr>
        <p:txBody>
          <a:bodyPr/>
          <a:lstStyle/>
          <a:p>
            <a:pPr algn="r"/>
            <a:fld id="{787489D2-7767-5A49-B5C6-7AEB7CF0DD6F}" type="datetime2">
              <a:rPr lang="da-DK" sz="1200" smtClean="0">
                <a:solidFill>
                  <a:srgbClr val="002B49"/>
                </a:solidFill>
              </a:rPr>
              <a:pPr algn="r"/>
              <a:t>22. august 2025</a:t>
            </a:fld>
            <a:endParaRPr lang="da-DK" dirty="0">
              <a:solidFill>
                <a:srgbClr val="002B49"/>
              </a:solidFill>
            </a:endParaRP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4E19DAC5-BA9D-3803-B1FA-0114BD656487}"/>
              </a:ext>
            </a:extLst>
          </p:cNvPr>
          <p:cNvSpPr txBox="1"/>
          <p:nvPr/>
        </p:nvSpPr>
        <p:spPr>
          <a:xfrm>
            <a:off x="8218242" y="6304156"/>
            <a:ext cx="16652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dirty="0">
                <a:solidFill>
                  <a:srgbClr val="002B49"/>
                </a:solidFill>
                <a:sym typeface="Symbol" pitchFamily="2" charset="2"/>
              </a:rPr>
              <a:t>Indsæt logo</a:t>
            </a:r>
          </a:p>
        </p:txBody>
      </p:sp>
    </p:spTree>
    <p:extLst>
      <p:ext uri="{BB962C8B-B14F-4D97-AF65-F5344CB8AC3E}">
        <p14:creationId xmlns:p14="http://schemas.microsoft.com/office/powerpoint/2010/main" val="1997212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B458534B-4006-0BC0-5258-F52E24FACE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9178366"/>
              </p:ext>
            </p:extLst>
          </p:nvPr>
        </p:nvGraphicFramePr>
        <p:xfrm>
          <a:off x="548066" y="1256415"/>
          <a:ext cx="6796872" cy="5609809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247738">
                  <a:extLst>
                    <a:ext uri="{9D8B030D-6E8A-4147-A177-3AD203B41FA5}">
                      <a16:colId xmlns:a16="http://schemas.microsoft.com/office/drawing/2014/main" val="3791476855"/>
                    </a:ext>
                  </a:extLst>
                </a:gridCol>
                <a:gridCol w="5549134">
                  <a:extLst>
                    <a:ext uri="{9D8B030D-6E8A-4147-A177-3AD203B41FA5}">
                      <a16:colId xmlns:a16="http://schemas.microsoft.com/office/drawing/2014/main" val="3127630038"/>
                    </a:ext>
                  </a:extLst>
                </a:gridCol>
              </a:tblGrid>
              <a:tr h="119023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200" b="1" kern="100" noProof="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</a:rPr>
                        <a:t>Din </a:t>
                      </a:r>
                      <a:r>
                        <a:rPr lang="da-DK" sz="1200" b="1" kern="100" noProof="0" dirty="0" err="1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</a:rPr>
                        <a:t>kontakt-person</a:t>
                      </a:r>
                      <a:r>
                        <a:rPr lang="da-DK" sz="1200" b="1" kern="100" noProof="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endParaRPr lang="da-DK" sz="1200" b="1" kern="100" noProof="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8696" marR="98696" marT="0" marB="0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da-DK" sz="1200" b="0" i="0" noProof="0" dirty="0">
                          <a:solidFill>
                            <a:srgbClr val="002B49"/>
                          </a:solidFill>
                          <a:latin typeface="Aptos" panose="020B0004020202020204" pitchFamily="34" charset="0"/>
                        </a:rPr>
                        <a:t>Navn: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da-DK" sz="1200" b="0" i="0" noProof="0" dirty="0">
                          <a:solidFill>
                            <a:srgbClr val="002B49"/>
                          </a:solidFill>
                          <a:latin typeface="Aptos" panose="020B0004020202020204" pitchFamily="34" charset="0"/>
                        </a:rPr>
                        <a:t>E-mail: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da-DK" sz="1200" b="0" i="0" noProof="0" dirty="0">
                          <a:solidFill>
                            <a:srgbClr val="002B49"/>
                          </a:solidFill>
                          <a:latin typeface="Aptos" panose="020B0004020202020204" pitchFamily="34" charset="0"/>
                        </a:rPr>
                        <a:t>Telefon:</a:t>
                      </a:r>
                      <a:endParaRPr lang="da-DK" sz="1200" b="0" kern="100" noProof="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8696" marR="98696" marT="0" marB="0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9900463"/>
                  </a:ext>
                </a:extLst>
              </a:tr>
              <a:tr h="883914">
                <a:tc>
                  <a:txBody>
                    <a:bodyPr/>
                    <a:lstStyle/>
                    <a:p>
                      <a:r>
                        <a:rPr lang="da-DK" sz="1200" b="1" kern="1200" noProof="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</a:rPr>
                        <a:t>Mødested</a:t>
                      </a:r>
                      <a:r>
                        <a:rPr lang="da-DK" sz="1200" b="1" noProof="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</a:rPr>
                        <a:t> (adresse)</a:t>
                      </a:r>
                      <a:endParaRPr lang="da-DK" sz="1200" b="1" noProof="0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i="0" noProof="0" dirty="0">
                          <a:solidFill>
                            <a:srgbClr val="002B49"/>
                          </a:solidFill>
                          <a:effectLst/>
                        </a:rPr>
                        <a:t> </a:t>
                      </a:r>
                      <a:endParaRPr lang="da-DK" sz="1200" i="0" noProof="0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66149"/>
                  </a:ext>
                </a:extLst>
              </a:tr>
              <a:tr h="883914">
                <a:tc>
                  <a:txBody>
                    <a:bodyPr/>
                    <a:lstStyle/>
                    <a:p>
                      <a:r>
                        <a:rPr lang="da-DK" sz="1200" b="1" kern="1200" noProof="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</a:rPr>
                        <a:t>Mødetid</a:t>
                      </a:r>
                      <a:endParaRPr lang="da-DK" sz="1200" b="1" noProof="0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1" noProof="0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3184908"/>
                  </a:ext>
                </a:extLst>
              </a:tr>
              <a:tr h="883914">
                <a:tc>
                  <a:txBody>
                    <a:bodyPr/>
                    <a:lstStyle/>
                    <a:p>
                      <a:r>
                        <a:rPr lang="da-DK" sz="1200" b="1" kern="1200" noProof="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</a:rPr>
                        <a:t>Medbring</a:t>
                      </a:r>
                      <a:endParaRPr lang="da-DK" sz="1200" b="1" noProof="0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1" noProof="0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7998865"/>
                  </a:ext>
                </a:extLst>
              </a:tr>
              <a:tr h="883914">
                <a:tc>
                  <a:txBody>
                    <a:bodyPr/>
                    <a:lstStyle/>
                    <a:p>
                      <a:r>
                        <a:rPr lang="da-DK" sz="1200" b="1" noProof="0" dirty="0">
                          <a:solidFill>
                            <a:srgbClr val="002B49"/>
                          </a:solidFill>
                          <a:latin typeface="Aptos" panose="020B0004020202020204" pitchFamily="34" charset="0"/>
                        </a:rPr>
                        <a:t>Påklædning </a:t>
                      </a:r>
                      <a:br>
                        <a:rPr lang="da-DK" sz="1200" b="1" noProof="0" dirty="0">
                          <a:solidFill>
                            <a:srgbClr val="002B49"/>
                          </a:solidFill>
                          <a:latin typeface="Aptos" panose="020B0004020202020204" pitchFamily="34" charset="0"/>
                        </a:rPr>
                      </a:br>
                      <a:r>
                        <a:rPr lang="da-DK" sz="1200" b="1" noProof="0" dirty="0">
                          <a:solidFill>
                            <a:srgbClr val="002B49"/>
                          </a:solidFill>
                          <a:latin typeface="Aptos" panose="020B0004020202020204" pitchFamily="34" charset="0"/>
                        </a:rPr>
                        <a:t>og fodtøj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1" noProof="0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998014"/>
                  </a:ext>
                </a:extLst>
              </a:tr>
              <a:tr h="883914">
                <a:tc>
                  <a:txBody>
                    <a:bodyPr/>
                    <a:lstStyle/>
                    <a:p>
                      <a:r>
                        <a:rPr lang="da-DK" sz="1200" b="1" noProof="0" dirty="0">
                          <a:solidFill>
                            <a:srgbClr val="002B49"/>
                          </a:solidFill>
                          <a:latin typeface="Aptos" panose="020B0004020202020204" pitchFamily="34" charset="0"/>
                        </a:rPr>
                        <a:t>Ved sygdom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1" noProof="0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1371599"/>
                  </a:ext>
                </a:extLst>
              </a:tr>
            </a:tbl>
          </a:graphicData>
        </a:graphic>
      </p:graphicFrame>
      <p:sp>
        <p:nvSpPr>
          <p:cNvPr id="5" name="Tekstfelt 4">
            <a:extLst>
              <a:ext uri="{FF2B5EF4-FFF2-40B4-BE49-F238E27FC236}">
                <a16:creationId xmlns:a16="http://schemas.microsoft.com/office/drawing/2014/main" id="{0AC677F1-0350-7506-DF5C-012D9DAEFDB3}"/>
              </a:ext>
            </a:extLst>
          </p:cNvPr>
          <p:cNvSpPr txBox="1"/>
          <p:nvPr/>
        </p:nvSpPr>
        <p:spPr>
          <a:xfrm>
            <a:off x="7776116" y="2279244"/>
            <a:ext cx="2367631" cy="4586980"/>
          </a:xfrm>
          <a:prstGeom prst="rect">
            <a:avLst/>
          </a:prstGeom>
          <a:solidFill>
            <a:srgbClr val="8DC8E8">
              <a:alpha val="20000"/>
            </a:srgbClr>
          </a:solidFill>
        </p:spPr>
        <p:txBody>
          <a:bodyPr wrap="square" lIns="198417" tIns="198417" rIns="238100" bIns="238100" rtlCol="0" anchor="ctr" anchorCtr="0">
            <a:spAutoFit/>
          </a:bodyPr>
          <a:lstStyle/>
          <a:p>
            <a:r>
              <a:rPr lang="da-DK" sz="1400" b="1" dirty="0">
                <a:solidFill>
                  <a:srgbClr val="002B49"/>
                </a:solidFill>
              </a:rPr>
              <a:t>Gode råd</a:t>
            </a:r>
          </a:p>
          <a:p>
            <a:endParaRPr lang="da-DK" sz="1543" dirty="0">
              <a:solidFill>
                <a:srgbClr val="002B49"/>
              </a:solidFill>
            </a:endParaRPr>
          </a:p>
          <a:p>
            <a:pPr marL="314982" indent="-314982">
              <a:buFont typeface="Arial" panose="020B0604020202020204" pitchFamily="34" charset="0"/>
              <a:buChar char="•"/>
            </a:pPr>
            <a:r>
              <a:rPr lang="da-DK" sz="1200" dirty="0">
                <a:solidFill>
                  <a:srgbClr val="002B49"/>
                </a:solidFill>
              </a:rPr>
              <a:t>Lad mobilen ligge i lommen eller tasken – vi vil gerne snakke med dig og lære dig at kende</a:t>
            </a:r>
          </a:p>
          <a:p>
            <a:pPr marL="314982" indent="-314982">
              <a:buFont typeface="Arial" panose="020B0604020202020204" pitchFamily="34" charset="0"/>
              <a:buChar char="•"/>
            </a:pPr>
            <a:endParaRPr lang="da-DK" sz="1200" dirty="0">
              <a:solidFill>
                <a:srgbClr val="002B49"/>
              </a:solidFill>
            </a:endParaRPr>
          </a:p>
          <a:p>
            <a:pPr marL="314982" indent="-314982">
              <a:buFont typeface="Arial" panose="020B0604020202020204" pitchFamily="34" charset="0"/>
              <a:buChar char="•"/>
            </a:pPr>
            <a:r>
              <a:rPr lang="da-DK" sz="1200" dirty="0">
                <a:solidFill>
                  <a:srgbClr val="002B49"/>
                </a:solidFill>
              </a:rPr>
              <a:t>Vær nysgerrig på os og det, vi laver – spørg endelig løs!</a:t>
            </a:r>
          </a:p>
          <a:p>
            <a:pPr marL="314982" indent="-314982">
              <a:buFont typeface="Arial" panose="020B0604020202020204" pitchFamily="34" charset="0"/>
              <a:buChar char="•"/>
            </a:pPr>
            <a:endParaRPr lang="da-DK" sz="1200" dirty="0">
              <a:solidFill>
                <a:srgbClr val="002B49"/>
              </a:solidFill>
            </a:endParaRPr>
          </a:p>
          <a:p>
            <a:pPr marL="314982" indent="-314982">
              <a:buFont typeface="Arial" panose="020B0604020202020204" pitchFamily="34" charset="0"/>
              <a:buChar char="•"/>
            </a:pPr>
            <a:r>
              <a:rPr lang="da-DK" sz="1200" dirty="0">
                <a:solidFill>
                  <a:srgbClr val="002B49"/>
                </a:solidFill>
              </a:rPr>
              <a:t>Ingen spørgsmål er forkerte</a:t>
            </a:r>
          </a:p>
          <a:p>
            <a:pPr marL="314982" indent="-314982">
              <a:buFont typeface="Arial" panose="020B0604020202020204" pitchFamily="34" charset="0"/>
              <a:buChar char="•"/>
            </a:pPr>
            <a:endParaRPr lang="da-DK" sz="1200" dirty="0">
              <a:solidFill>
                <a:srgbClr val="002B49"/>
              </a:solidFill>
            </a:endParaRPr>
          </a:p>
          <a:p>
            <a:pPr marL="314982" indent="-314982">
              <a:buFont typeface="Arial" panose="020B0604020202020204" pitchFamily="34" charset="0"/>
              <a:buChar char="•"/>
            </a:pPr>
            <a:r>
              <a:rPr lang="da-DK" sz="1200" dirty="0">
                <a:solidFill>
                  <a:srgbClr val="002B49"/>
                </a:solidFill>
              </a:rPr>
              <a:t>Giv en hånd med, hvis du kan se nogen, som har brug for hjælp til en opgave – stort som småt</a:t>
            </a:r>
          </a:p>
          <a:p>
            <a:pPr marL="314982" indent="-314982">
              <a:buFont typeface="Arial" panose="020B0604020202020204" pitchFamily="34" charset="0"/>
              <a:buChar char="•"/>
            </a:pPr>
            <a:endParaRPr lang="da-DK" sz="1200" dirty="0">
              <a:solidFill>
                <a:srgbClr val="002B49"/>
              </a:solidFill>
            </a:endParaRPr>
          </a:p>
          <a:p>
            <a:pPr marL="314982" indent="-314982">
              <a:buFont typeface="Arial" panose="020B0604020202020204" pitchFamily="34" charset="0"/>
              <a:buChar char="•"/>
            </a:pPr>
            <a:r>
              <a:rPr lang="da-DK" sz="1200" dirty="0">
                <a:solidFill>
                  <a:srgbClr val="002B49"/>
                </a:solidFill>
              </a:rPr>
              <a:t>Giv din kontaktperson besked, hvis du bliver syg</a:t>
            </a:r>
            <a:endParaRPr lang="da-DK" sz="1400" dirty="0">
              <a:solidFill>
                <a:srgbClr val="002B49"/>
              </a:solidFill>
            </a:endParaRPr>
          </a:p>
        </p:txBody>
      </p:sp>
      <p:pic>
        <p:nvPicPr>
          <p:cNvPr id="7" name="Billede 6" descr="Et billede, der indeholder Grafik, symbol, logo, Font/skrifttype&#10;&#10;Indhold genereret af kunstig intelligens kan være forkert.">
            <a:extLst>
              <a:ext uri="{FF2B5EF4-FFF2-40B4-BE49-F238E27FC236}">
                <a16:creationId xmlns:a16="http://schemas.microsoft.com/office/drawing/2014/main" id="{DD3CCD6C-6061-F725-1F93-5E1AF367DF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2057" y="1107549"/>
            <a:ext cx="943961" cy="648974"/>
          </a:xfrm>
          <a:prstGeom prst="rect">
            <a:avLst/>
          </a:prstGeom>
        </p:spPr>
      </p:pic>
      <p:sp>
        <p:nvSpPr>
          <p:cNvPr id="10" name="Tekstfelt 9">
            <a:extLst>
              <a:ext uri="{FF2B5EF4-FFF2-40B4-BE49-F238E27FC236}">
                <a16:creationId xmlns:a16="http://schemas.microsoft.com/office/drawing/2014/main" id="{32FE5223-3EEB-3E7E-D77D-D46C7C9E7106}"/>
              </a:ext>
            </a:extLst>
          </p:cNvPr>
          <p:cNvSpPr txBox="1"/>
          <p:nvPr/>
        </p:nvSpPr>
        <p:spPr>
          <a:xfrm>
            <a:off x="4414651" y="6979972"/>
            <a:ext cx="2930287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da-DK" sz="1000" i="1" dirty="0">
                <a:solidFill>
                  <a:srgbClr val="002B49"/>
                </a:solidFill>
                <a:latin typeface="Aptos" panose="020B0004020202020204" pitchFamily="34" charset="0"/>
              </a:rPr>
              <a:t>Udfyldes af virksomheden</a:t>
            </a:r>
            <a:endParaRPr lang="da-DK" sz="1000" i="1" dirty="0"/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5A732FCA-C38A-C3F7-5531-9E8897775A6F}"/>
              </a:ext>
            </a:extLst>
          </p:cNvPr>
          <p:cNvSpPr txBox="1"/>
          <p:nvPr/>
        </p:nvSpPr>
        <p:spPr>
          <a:xfrm>
            <a:off x="451422" y="645543"/>
            <a:ext cx="53451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800" b="1" dirty="0">
                <a:solidFill>
                  <a:srgbClr val="002B49"/>
                </a:solidFill>
              </a:rPr>
              <a:t>Praktiske oplysninger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4569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DFD94A-7D7C-087E-915F-7148655B6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CF9AAFD-6DEE-6568-5DA6-A115F304B5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6597915"/>
              </p:ext>
            </p:extLst>
          </p:nvPr>
        </p:nvGraphicFramePr>
        <p:xfrm>
          <a:off x="677549" y="1121859"/>
          <a:ext cx="9313944" cy="5472576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527056">
                  <a:extLst>
                    <a:ext uri="{9D8B030D-6E8A-4147-A177-3AD203B41FA5}">
                      <a16:colId xmlns:a16="http://schemas.microsoft.com/office/drawing/2014/main" val="3791476855"/>
                    </a:ext>
                  </a:extLst>
                </a:gridCol>
                <a:gridCol w="7786888">
                  <a:extLst>
                    <a:ext uri="{9D8B030D-6E8A-4147-A177-3AD203B41FA5}">
                      <a16:colId xmlns:a16="http://schemas.microsoft.com/office/drawing/2014/main" val="3127630038"/>
                    </a:ext>
                  </a:extLst>
                </a:gridCol>
              </a:tblGrid>
              <a:tr h="8505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1" dirty="0">
                          <a:solidFill>
                            <a:srgbClr val="002B49"/>
                          </a:solidFill>
                          <a:latin typeface="Aptos" panose="020B0004020202020204" pitchFamily="34" charset="0"/>
                        </a:rPr>
                        <a:t>Vi arbejder med</a:t>
                      </a:r>
                    </a:p>
                  </a:txBody>
                  <a:tcPr marL="98696" marR="98696" marT="0" marB="0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da-DK" sz="1200" b="0" kern="100" noProof="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8696" marR="98696" marT="0" marB="0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9900463"/>
                  </a:ext>
                </a:extLst>
              </a:tr>
              <a:tr h="1825713">
                <a:tc>
                  <a:txBody>
                    <a:bodyPr/>
                    <a:lstStyle/>
                    <a:p>
                      <a:r>
                        <a:rPr lang="da-DK" sz="1200" b="1" kern="1200" dirty="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Aktiviteter</a:t>
                      </a:r>
                    </a:p>
                    <a:p>
                      <a:endParaRPr lang="da-DK" sz="1200" b="1" kern="1200" noProof="0" dirty="0">
                        <a:solidFill>
                          <a:srgbClr val="002B4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a-DK" sz="1200" b="1" kern="1200" noProof="0" dirty="0">
                        <a:solidFill>
                          <a:srgbClr val="002B4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a-DK" sz="1200" b="1" kern="1200" noProof="0" dirty="0">
                        <a:solidFill>
                          <a:srgbClr val="002B4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a-DK" sz="1200" b="1" kern="1200" noProof="0" dirty="0">
                        <a:solidFill>
                          <a:srgbClr val="002B4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a-DK" sz="1200" b="1" kern="1200" noProof="0" dirty="0">
                        <a:solidFill>
                          <a:srgbClr val="002B4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a-DK" sz="1200" b="1" noProof="0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i="0" noProof="0" dirty="0">
                          <a:solidFill>
                            <a:srgbClr val="002B49"/>
                          </a:solidFill>
                          <a:effectLst/>
                        </a:rPr>
                        <a:t> </a:t>
                      </a:r>
                      <a:endParaRPr lang="da-DK" sz="1200" i="0" noProof="0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66149"/>
                  </a:ext>
                </a:extLst>
              </a:tr>
              <a:tr h="1057261">
                <a:tc>
                  <a:txBody>
                    <a:bodyPr/>
                    <a:lstStyle/>
                    <a:p>
                      <a:r>
                        <a:rPr lang="da-DK" sz="1200" b="1" kern="1200" dirty="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Sikkerhedsregler</a:t>
                      </a:r>
                      <a:endParaRPr lang="da-DK" sz="1200" b="1" noProof="0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1" noProof="0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3184908"/>
                  </a:ext>
                </a:extLst>
              </a:tr>
              <a:tr h="869511">
                <a:tc>
                  <a:txBody>
                    <a:bodyPr/>
                    <a:lstStyle/>
                    <a:p>
                      <a:r>
                        <a:rPr lang="da-DK" sz="1200" b="1" kern="1200" noProof="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</a:rPr>
                        <a:t>Vores hjemmeside</a:t>
                      </a:r>
                      <a:endParaRPr lang="da-DK" sz="1200" b="1" noProof="0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1" noProof="0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7998865"/>
                  </a:ext>
                </a:extLst>
              </a:tr>
              <a:tr h="869511">
                <a:tc>
                  <a:txBody>
                    <a:bodyPr/>
                    <a:lstStyle/>
                    <a:p>
                      <a:r>
                        <a:rPr lang="da-DK" sz="1200" b="1" noProof="0" dirty="0">
                          <a:solidFill>
                            <a:srgbClr val="002B49"/>
                          </a:solidFill>
                          <a:latin typeface="Aptos" panose="020B0004020202020204" pitchFamily="34" charset="0"/>
                        </a:rPr>
                        <a:t>Evt. film om os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1" noProof="0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998014"/>
                  </a:ext>
                </a:extLst>
              </a:tr>
            </a:tbl>
          </a:graphicData>
        </a:graphic>
      </p:graphicFrame>
      <p:sp>
        <p:nvSpPr>
          <p:cNvPr id="5" name="Tekstfelt 4">
            <a:extLst>
              <a:ext uri="{FF2B5EF4-FFF2-40B4-BE49-F238E27FC236}">
                <a16:creationId xmlns:a16="http://schemas.microsoft.com/office/drawing/2014/main" id="{FF977018-1D1B-9FE0-2982-FF2A003C2F82}"/>
              </a:ext>
            </a:extLst>
          </p:cNvPr>
          <p:cNvSpPr txBox="1"/>
          <p:nvPr/>
        </p:nvSpPr>
        <p:spPr>
          <a:xfrm>
            <a:off x="7061206" y="6794656"/>
            <a:ext cx="2930287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da-DK" sz="1000" i="1" dirty="0">
                <a:solidFill>
                  <a:srgbClr val="002B49"/>
                </a:solidFill>
                <a:latin typeface="Aptos" panose="020B0004020202020204" pitchFamily="34" charset="0"/>
              </a:rPr>
              <a:t>Udfyldes af virksomheden</a:t>
            </a:r>
            <a:endParaRPr lang="da-DK" sz="1000" i="1" dirty="0"/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E319B910-8DFF-4E7B-47A1-DCEA1049CCC9}"/>
              </a:ext>
            </a:extLst>
          </p:cNvPr>
          <p:cNvSpPr txBox="1"/>
          <p:nvPr/>
        </p:nvSpPr>
        <p:spPr>
          <a:xfrm>
            <a:off x="577802" y="595908"/>
            <a:ext cx="53451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800" b="1" dirty="0">
                <a:solidFill>
                  <a:srgbClr val="002B49"/>
                </a:solidFill>
              </a:rPr>
              <a:t>Om os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0679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8CFD30-5C11-1B04-12AC-7FAF41A2C1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9D0C47A3-A049-657A-A1B1-EC177431BF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2293553"/>
              </p:ext>
            </p:extLst>
          </p:nvPr>
        </p:nvGraphicFramePr>
        <p:xfrm>
          <a:off x="556448" y="1156349"/>
          <a:ext cx="9497138" cy="5635414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807495">
                  <a:extLst>
                    <a:ext uri="{9D8B030D-6E8A-4147-A177-3AD203B41FA5}">
                      <a16:colId xmlns:a16="http://schemas.microsoft.com/office/drawing/2014/main" val="3791476855"/>
                    </a:ext>
                  </a:extLst>
                </a:gridCol>
                <a:gridCol w="3822113">
                  <a:extLst>
                    <a:ext uri="{9D8B030D-6E8A-4147-A177-3AD203B41FA5}">
                      <a16:colId xmlns:a16="http://schemas.microsoft.com/office/drawing/2014/main" val="2516574056"/>
                    </a:ext>
                  </a:extLst>
                </a:gridCol>
                <a:gridCol w="3867530">
                  <a:extLst>
                    <a:ext uri="{9D8B030D-6E8A-4147-A177-3AD203B41FA5}">
                      <a16:colId xmlns:a16="http://schemas.microsoft.com/office/drawing/2014/main" val="3276880161"/>
                    </a:ext>
                  </a:extLst>
                </a:gridCol>
              </a:tblGrid>
              <a:tr h="134667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200" b="1" kern="1200" dirty="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Dine Kontaktoplysninger</a:t>
                      </a:r>
                      <a:endParaRPr lang="da-DK" sz="1200" b="1" kern="10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8696" marR="98696" marT="0" marB="0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i="0" kern="120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Navn:</a:t>
                      </a:r>
                    </a:p>
                    <a:p>
                      <a:endParaRPr lang="da-DK" sz="1200" b="0" i="0" kern="120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  <a:p>
                      <a:endParaRPr lang="da-DK" sz="1200" b="0" i="0" kern="120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  <a:p>
                      <a:endParaRPr lang="da-DK" sz="1200" b="0" i="0" kern="120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0" i="0" kern="120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Skole: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0" i="0" kern="120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E-mail: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200" b="0" i="0" kern="120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200" b="0" i="0" kern="120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  <a:p>
                      <a:endParaRPr lang="da-DK" sz="1200" b="0" i="0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0" i="0" kern="120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Mobilnummer: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9900463"/>
                  </a:ext>
                </a:extLst>
              </a:tr>
              <a:tr h="1618708">
                <a:tc>
                  <a:txBody>
                    <a:bodyPr/>
                    <a:lstStyle/>
                    <a:p>
                      <a:r>
                        <a:rPr lang="da-DK" sz="1200" b="1" kern="1200" dirty="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Forældres kontaktoplysninger</a:t>
                      </a:r>
                      <a:r>
                        <a:rPr lang="da-DK" sz="1200" b="1" dirty="0">
                          <a:solidFill>
                            <a:srgbClr val="002B49"/>
                          </a:solidFill>
                          <a:effectLst/>
                        </a:rPr>
                        <a:t>  </a:t>
                      </a:r>
                      <a:endParaRPr lang="da-DK" sz="1200" b="1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i="0" kern="120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Navn:</a:t>
                      </a:r>
                    </a:p>
                    <a:p>
                      <a:endParaRPr lang="da-DK" sz="1200" b="0" i="0" kern="120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  <a:p>
                      <a:endParaRPr lang="da-DK" sz="1200" b="0" i="0" kern="120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da-DK" sz="1200" b="0" i="0" kern="120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E-mail:</a:t>
                      </a:r>
                    </a:p>
                    <a:p>
                      <a:endParaRPr lang="da-DK" sz="1200" b="0" i="0" kern="120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  <a:p>
                      <a:endParaRPr lang="da-DK" sz="1200" b="0" i="0" kern="120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da-DK" sz="1200" b="0" i="0" kern="120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Mobilnummer:</a:t>
                      </a:r>
                    </a:p>
                  </a:txBody>
                  <a:tcPr marL="98696" marR="98696" marT="0" marB="0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i="0" kern="120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Navn:</a:t>
                      </a:r>
                    </a:p>
                    <a:p>
                      <a:endParaRPr lang="da-DK" sz="1200" b="0" i="0" kern="120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  <a:p>
                      <a:endParaRPr lang="da-DK" sz="1200" b="0" i="0" kern="120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da-DK" sz="1200" b="0" i="0" kern="120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E-mail:</a:t>
                      </a:r>
                    </a:p>
                    <a:p>
                      <a:endParaRPr lang="da-DK" sz="1200" b="0" i="0" kern="120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  <a:p>
                      <a:endParaRPr lang="da-DK" sz="1200" b="0" i="0" kern="120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da-DK" sz="1200" b="0" i="0" kern="120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Mobilnummer:</a:t>
                      </a:r>
                    </a:p>
                  </a:txBody>
                  <a:tcPr marL="98696" marR="98696" marT="0" marB="0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66149"/>
                  </a:ext>
                </a:extLst>
              </a:tr>
              <a:tr h="18317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1" kern="1200" dirty="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Hvorfor vil du i praktik </a:t>
                      </a:r>
                      <a:br>
                        <a:rPr lang="da-DK" sz="1200" b="1" kern="1200" dirty="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a-DK" sz="1200" b="1" kern="1200" dirty="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hos os?</a:t>
                      </a:r>
                      <a:endParaRPr lang="da-DK" sz="1200" b="1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da-DK" sz="1200" b="0" i="0" kern="120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8696" marR="98696" marT="0" marB="0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1200" i="0" kern="120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8696" marR="98696" marT="0" marB="0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606197"/>
                  </a:ext>
                </a:extLst>
              </a:tr>
              <a:tr h="838240">
                <a:tc>
                  <a:txBody>
                    <a:bodyPr/>
                    <a:lstStyle/>
                    <a:p>
                      <a:r>
                        <a:rPr lang="da-DK" sz="1200" b="1" kern="1200" dirty="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Særlige hensyn</a:t>
                      </a:r>
                      <a:endParaRPr lang="da-DK" sz="1200" b="1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da-DK" sz="1200" b="0" i="1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3184908"/>
                  </a:ext>
                </a:extLst>
              </a:tr>
            </a:tbl>
          </a:graphicData>
        </a:graphic>
      </p:graphicFrame>
      <p:sp>
        <p:nvSpPr>
          <p:cNvPr id="2" name="Tekstfelt 1">
            <a:extLst>
              <a:ext uri="{FF2B5EF4-FFF2-40B4-BE49-F238E27FC236}">
                <a16:creationId xmlns:a16="http://schemas.microsoft.com/office/drawing/2014/main" id="{975B6D6A-8ED6-8239-75A5-744FB60DCE46}"/>
              </a:ext>
            </a:extLst>
          </p:cNvPr>
          <p:cNvSpPr txBox="1"/>
          <p:nvPr/>
        </p:nvSpPr>
        <p:spPr>
          <a:xfrm>
            <a:off x="5692004" y="6933238"/>
            <a:ext cx="4361584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da-DK" sz="1000" i="1" dirty="0">
                <a:solidFill>
                  <a:srgbClr val="002B49"/>
                </a:solidFill>
                <a:latin typeface="Aptos" panose="020B0004020202020204" pitchFamily="34" charset="0"/>
              </a:rPr>
              <a:t>Udfyldes af praktikanten – evt. sammen med forældrene</a:t>
            </a:r>
            <a:endParaRPr lang="da-DK" sz="1000" i="1" dirty="0"/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6BD75364-98A8-CCE4-2610-03E415259238}"/>
              </a:ext>
            </a:extLst>
          </p:cNvPr>
          <p:cNvSpPr txBox="1"/>
          <p:nvPr/>
        </p:nvSpPr>
        <p:spPr>
          <a:xfrm>
            <a:off x="451422" y="645543"/>
            <a:ext cx="53451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800" b="1" dirty="0">
                <a:solidFill>
                  <a:srgbClr val="002B49"/>
                </a:solidFill>
              </a:rPr>
              <a:t>Om dig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76123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55dd502-955e-48fd-9895-c778deccaa10" xsi:nil="true"/>
    <lcf76f155ced4ddcb4097134ff3c332f xmlns="0edf43b1-cbd4-49ef-89c2-3052a45cb990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9D3584B31AA9347AB08286A99E072B6" ma:contentTypeVersion="13" ma:contentTypeDescription="Opret et nyt dokument." ma:contentTypeScope="" ma:versionID="28f087bd32be1027323eb45e6d20ccda">
  <xsd:schema xmlns:xsd="http://www.w3.org/2001/XMLSchema" xmlns:xs="http://www.w3.org/2001/XMLSchema" xmlns:p="http://schemas.microsoft.com/office/2006/metadata/properties" xmlns:ns2="0edf43b1-cbd4-49ef-89c2-3052a45cb990" xmlns:ns3="b55dd502-955e-48fd-9895-c778deccaa10" targetNamespace="http://schemas.microsoft.com/office/2006/metadata/properties" ma:root="true" ma:fieldsID="6d8a4d2abf8f51b0588e13930dc5fa81" ns2:_="" ns3:_="">
    <xsd:import namespace="0edf43b1-cbd4-49ef-89c2-3052a45cb990"/>
    <xsd:import namespace="b55dd502-955e-48fd-9895-c778deccaa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df43b1-cbd4-49ef-89c2-3052a45cb9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ledmærker" ma:readOnly="false" ma:fieldId="{5cf76f15-5ced-4ddc-b409-7134ff3c332f}" ma:taxonomyMulti="true" ma:sspId="eb5a4a2b-d8d2-47e8-af22-e71a846b50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5dd502-955e-48fd-9895-c778deccaa1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ac5593b-3ac0-447f-aa75-326472ef8a47}" ma:internalName="TaxCatchAll" ma:showField="CatchAllData" ma:web="b55dd502-955e-48fd-9895-c778deccaa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D7C9B32-2EF1-4041-BFE4-E0ACDAD597D7}">
  <ds:schemaRefs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b55dd502-955e-48fd-9895-c778deccaa10"/>
    <ds:schemaRef ds:uri="0edf43b1-cbd4-49ef-89c2-3052a45cb990"/>
    <ds:schemaRef ds:uri="http://purl.org/dc/elements/1.1/"/>
    <ds:schemaRef ds:uri="http://purl.org/dc/terms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5AB10A2-3A45-4864-8F86-F1FDA18CD7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df43b1-cbd4-49ef-89c2-3052a45cb990"/>
    <ds:schemaRef ds:uri="b55dd502-955e-48fd-9895-c778deccaa1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1C2B765-A751-497F-B6C7-B144E0D5B3F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</TotalTime>
  <Words>242</Words>
  <Application>Microsoft Office PowerPoint</Application>
  <PresentationFormat>Brugerdefineret</PresentationFormat>
  <Paragraphs>82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Symbol</vt:lpstr>
      <vt:lpstr>Office-tema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Marie Mørk Andersen</dc:creator>
  <cp:lastModifiedBy>Sofie Lave Nielsen</cp:lastModifiedBy>
  <cp:revision>10</cp:revision>
  <dcterms:created xsi:type="dcterms:W3CDTF">2025-04-02T11:09:18Z</dcterms:created>
  <dcterms:modified xsi:type="dcterms:W3CDTF">2025-08-22T12:00:08Z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0x01010079D3584B31AA9347AB08286A99E072B6</vt:lpwstr>
  </property>
  <property fmtid="{D5CDD505-2E9C-101B-9397-08002B2CF9AE}" pid="3" name="MediaServiceImageTags">
    <vt:lpwstr/>
  </property>
</Properties>
</file>